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6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673933"/>
    <a:srgbClr val="805168"/>
    <a:srgbClr val="9E6379"/>
    <a:srgbClr val="7F4E63"/>
    <a:srgbClr val="AA6172"/>
    <a:srgbClr val="DD8176"/>
    <a:srgbClr val="9D5F71"/>
    <a:srgbClr val="E7896C"/>
    <a:srgbClr val="F0C4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4660"/>
  </p:normalViewPr>
  <p:slideViewPr>
    <p:cSldViewPr snapToGrid="0">
      <p:cViewPr>
        <p:scale>
          <a:sx n="57" d="100"/>
          <a:sy n="57" d="100"/>
        </p:scale>
        <p:origin x="1642" y="-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sv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8062-6B63-4125-8158-93414465A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372AE5-A3F4-465D-932D-A9D68E0328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7F40F-5B24-4182-B1C9-12553A652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7C3F6-08BD-4DC1-A022-95DD182C8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39713-B4BD-4786-91A4-21F38DD28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108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3E8B4-3FE9-4364-916B-22B4A930A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A0604-3301-4682-89D4-A12189B107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EA5D2-5FE2-4134-AAE1-A17CCB6D5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3C261-5BCF-4966-A965-E56F77C1C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B70AF-6E64-4BD9-ACA6-604F7F377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16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5496DC-6540-4F8A-B98C-2D665D6B7F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900EE4-8CC9-49D5-BC9C-04FA91312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D6D1C-0D37-46A3-B7A8-CFA2A9260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B5D0C-0221-4967-BFEC-060A24CE5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B77EA-16E3-4409-9A32-8A8696BD9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51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FCE16-AEB3-4186-88A1-F822B9512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2EC5C-6C5F-4F67-A0DC-384A52AAE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7F4D7-C00D-45A7-8CCA-693E2A133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4E58-40E3-4E32-900E-88CDEA610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F9833-15F3-4752-89FF-C31418211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12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2EE38-98BA-4341-A307-FF4E21F52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E3241-0B80-4089-BA03-4D509A517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66206-D01B-463C-80D5-9DDF4C85E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F2620-6D52-4B3F-9A98-F804AF34F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C20DA-6160-4491-9CE3-F97C03ACB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641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8A597-734F-47A6-AEAC-0F67D335C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5179C-EF69-4157-AB12-4C2F73B09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B2711-4B72-4A08-A9A2-001900DCA3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44BA9-5385-41DE-B185-0A75A1E15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82558C-66AA-444E-979F-E4F235E3D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648DC-D4D4-4F18-B689-EFC1CA3A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50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BE0FD-B787-4A1E-BAFA-5EA0F8C33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9FD5A-3FB6-4B9C-90F5-6EDE36BB0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7F3351-875D-434B-A3E7-A2255E6F7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85C6C1-B387-4191-AF2F-C48C088F3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069272-0B10-40DD-9B8B-969FFDBA8F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011172-A835-4B1C-9821-C26EBCE16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244576-9965-4DA4-90C0-F3EBE72E0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440709-7928-420E-A61E-0EA0E03B6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20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29F1C-A936-4132-B71A-FE8444022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F41EBC-6BC7-4AA2-B337-7CF724F46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27AE64-F0E1-4523-ABA7-7655ADDCB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2CD04A-20E8-4678-8F43-6531A244E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37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BB6500-7C16-4BC3-954F-B13DCC946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76747-4837-4906-B8D1-ABB9D7614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18C9E8-8BD4-43A4-A0E6-878533966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356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3277C-9B28-4301-9C62-22E2D6793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3797B-C5C4-4AE0-8737-71F6DC465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5F2C33-ED38-4118-80D9-604C1A4649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E5DD95-EB72-42B0-9EE4-3B3B37D19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1F264-69C5-4179-8332-910F67C26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9A156-2C2D-4041-8DBB-120999180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60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F1FD-7B46-40C1-99F1-817EDB39F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54B897-5EF9-42C3-B9DD-54D5ADAEF5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FE4707-E65C-4E4C-9028-F751C249B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1BA167-FFAE-412B-9CF3-A2748D868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44353-C506-4AEC-AF31-EB9E5E8ED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55026-9352-4E9B-A8D2-36C34244E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ACBABF-C7D6-4D4F-8874-F3D1B4D46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EFC82-8B32-44BE-B985-A40FE6223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EB83F-6C9F-48AE-B9AC-D5177E1267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99991-02C4-4150-88D6-C41128552D1C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B59BB-952B-40ED-9384-D4F85D5120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E50BF-F9B5-4D8A-BBB9-034345E6B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21C7A-F310-4F0A-AF86-6F43C8A2A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433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C5D125-62A6-45E4-B052-E852B11C2D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498" b="2253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26A10B27-979A-4BE5-8405-0CC8F27F7043}"/>
              </a:ext>
            </a:extLst>
          </p:cNvPr>
          <p:cNvGrpSpPr/>
          <p:nvPr/>
        </p:nvGrpSpPr>
        <p:grpSpPr>
          <a:xfrm>
            <a:off x="-117399" y="1898272"/>
            <a:ext cx="12426800" cy="11817727"/>
            <a:chOff x="-117399" y="1898272"/>
            <a:chExt cx="12426800" cy="11817727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937F8CC-BECE-451B-ACC2-E5B0C4782E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1" t="10008" r="2601" b="10008"/>
            <a:stretch/>
          </p:blipFill>
          <p:spPr>
            <a:xfrm>
              <a:off x="-1" y="6858000"/>
              <a:ext cx="12191999" cy="6857999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CE296D-F86E-4AEC-B6F8-3EC9B21D6734}"/>
                </a:ext>
              </a:extLst>
            </p:cNvPr>
            <p:cNvGrpSpPr/>
            <p:nvPr/>
          </p:nvGrpSpPr>
          <p:grpSpPr>
            <a:xfrm>
              <a:off x="4349370" y="1898272"/>
              <a:ext cx="3493265" cy="3061456"/>
              <a:chOff x="4349370" y="1567873"/>
              <a:chExt cx="3493265" cy="3061456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2F487F9-EBAD-45A8-90B1-216C75D66251}"/>
                  </a:ext>
                </a:extLst>
              </p:cNvPr>
              <p:cNvSpPr txBox="1"/>
              <p:nvPr/>
            </p:nvSpPr>
            <p:spPr>
              <a:xfrm>
                <a:off x="4349370" y="2228672"/>
                <a:ext cx="3493265" cy="24006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lt-LT" sz="15000" dirty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Six Caps" panose="02000508020000020004" pitchFamily="2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PARALLAX</a:t>
                </a:r>
                <a:endParaRPr lang="en-US" sz="15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Six Caps" panose="02000508020000020004" pitchFamily="2" charset="0"/>
                  <a:ea typeface="Lato Black" panose="020F0502020204030203" pitchFamily="34" charset="0"/>
                  <a:cs typeface="Lato Black" panose="020F0502020204030203" pitchFamily="34" charset="0"/>
                </a:endParaRP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6333859-D496-4BDB-B070-03C2B6A76B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8090" y="2355274"/>
                <a:ext cx="1170710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11F8830-4803-40C3-B234-A90D767766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8090" y="4391893"/>
                <a:ext cx="3240000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5" name="Graphic 14" descr="Train">
                <a:extLst>
                  <a:ext uri="{FF2B5EF4-FFF2-40B4-BE49-F238E27FC236}">
                    <a16:creationId xmlns:a16="http://schemas.microsoft.com/office/drawing/2014/main" id="{CF8C5F5E-6807-4986-92AD-16E53256BF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638800" y="1567873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2984C281-5AE8-4CC3-AA5B-11C98E1CA2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37380" y="2332184"/>
                <a:ext cx="1170710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29A1525-199C-413A-93D0-602CD465C6EF}"/>
                </a:ext>
              </a:extLst>
            </p:cNvPr>
            <p:cNvGrpSpPr/>
            <p:nvPr/>
          </p:nvGrpSpPr>
          <p:grpSpPr>
            <a:xfrm>
              <a:off x="-117399" y="8894310"/>
              <a:ext cx="12426800" cy="2711091"/>
              <a:chOff x="-117396" y="2006582"/>
              <a:chExt cx="12426800" cy="2711091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52BF3A2-85DF-47EB-9012-41E6925893A1}"/>
                  </a:ext>
                </a:extLst>
              </p:cNvPr>
              <p:cNvSpPr txBox="1"/>
              <p:nvPr/>
            </p:nvSpPr>
            <p:spPr>
              <a:xfrm>
                <a:off x="-117396" y="2006582"/>
                <a:ext cx="12426800" cy="23237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algn="ctr">
                  <a:defRPr sz="600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Segoe UI Semibold" panose="020B0702040204020203" pitchFamily="34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lt-LT" sz="2000" spc="300" dirty="0"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EFFECT FOR THE</a:t>
                </a:r>
              </a:p>
              <a:p>
                <a:r>
                  <a:rPr lang="lt-LT" sz="12500" spc="600" dirty="0">
                    <a:latin typeface="Six Caps" panose="02000508020000020004" pitchFamily="2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MULTIPLE SLIDES</a:t>
                </a:r>
                <a:endParaRPr lang="en-US" sz="12500" spc="600" dirty="0">
                  <a:latin typeface="Six Caps" panose="02000508020000020004" pitchFamily="2" charset="0"/>
                  <a:ea typeface="Lato Black" panose="020F0502020204030203" pitchFamily="34" charset="0"/>
                  <a:cs typeface="Lato Black" panose="020F0502020204030203" pitchFamily="34" charset="0"/>
                </a:endParaRPr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83F76E1A-1B45-4469-986E-BE20510F75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74720" y="2253181"/>
                <a:ext cx="1126836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6EEB8B2-0EDF-4C2A-A058-BF4F6B6061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90444" y="2253181"/>
                <a:ext cx="1126836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79BA41BE-5E88-4BE8-A508-617C202F6A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74720" y="4717673"/>
                <a:ext cx="5242560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1364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07407E-6 L 0 -0.9995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9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C5D125-62A6-45E4-B052-E852B11C2D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498" b="22532"/>
          <a:stretch/>
        </p:blipFill>
        <p:spPr>
          <a:xfrm>
            <a:off x="0" y="3446409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5283D27-08AC-43C0-B8F9-22A807863BB1}"/>
              </a:ext>
            </a:extLst>
          </p:cNvPr>
          <p:cNvGrpSpPr/>
          <p:nvPr/>
        </p:nvGrpSpPr>
        <p:grpSpPr>
          <a:xfrm>
            <a:off x="-117399" y="3654"/>
            <a:ext cx="12426800" cy="11817726"/>
            <a:chOff x="-117399" y="3654"/>
            <a:chExt cx="12426800" cy="1181772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CE296D-F86E-4AEC-B6F8-3EC9B21D6734}"/>
                </a:ext>
              </a:extLst>
            </p:cNvPr>
            <p:cNvGrpSpPr/>
            <p:nvPr/>
          </p:nvGrpSpPr>
          <p:grpSpPr>
            <a:xfrm>
              <a:off x="4349367" y="8759924"/>
              <a:ext cx="3493265" cy="3061456"/>
              <a:chOff x="4349370" y="1567873"/>
              <a:chExt cx="3493265" cy="3061456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2F487F9-EBAD-45A8-90B1-216C75D66251}"/>
                  </a:ext>
                </a:extLst>
              </p:cNvPr>
              <p:cNvSpPr txBox="1"/>
              <p:nvPr/>
            </p:nvSpPr>
            <p:spPr>
              <a:xfrm>
                <a:off x="4349370" y="2228672"/>
                <a:ext cx="3493265" cy="24006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lt-LT" sz="15000" dirty="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Six Caps" panose="02000508020000020004" pitchFamily="2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PARALLAX</a:t>
                </a:r>
                <a:endParaRPr lang="en-US" sz="150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Six Caps" panose="02000508020000020004" pitchFamily="2" charset="0"/>
                  <a:ea typeface="Lato Black" panose="020F0502020204030203" pitchFamily="34" charset="0"/>
                  <a:cs typeface="Lato Black" panose="020F0502020204030203" pitchFamily="34" charset="0"/>
                </a:endParaRP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6333859-D496-4BDB-B070-03C2B6A76B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8090" y="2355274"/>
                <a:ext cx="1170710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411F8830-4803-40C3-B234-A90D767766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68090" y="4391893"/>
                <a:ext cx="3240000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5" name="Graphic 14" descr="Train">
                <a:extLst>
                  <a:ext uri="{FF2B5EF4-FFF2-40B4-BE49-F238E27FC236}">
                    <a16:creationId xmlns:a16="http://schemas.microsoft.com/office/drawing/2014/main" id="{CF8C5F5E-6807-4986-92AD-16E53256BF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638800" y="1567873"/>
                <a:ext cx="914400" cy="914400"/>
              </a:xfrm>
              <a:prstGeom prst="rect">
                <a:avLst/>
              </a:prstGeom>
            </p:spPr>
          </p:pic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2984C281-5AE8-4CC3-AA5B-11C98E1CA2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37380" y="2332184"/>
                <a:ext cx="1170710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937F8CC-BECE-451B-ACC2-E5B0C4782E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1" t="10008" r="2601" b="10008"/>
            <a:stretch/>
          </p:blipFill>
          <p:spPr>
            <a:xfrm>
              <a:off x="-1" y="3654"/>
              <a:ext cx="12191999" cy="6857999"/>
            </a:xfrm>
            <a:prstGeom prst="rect">
              <a:avLst/>
            </a:prstGeom>
          </p:spPr>
        </p:pic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29A1525-199C-413A-93D0-602CD465C6EF}"/>
                </a:ext>
              </a:extLst>
            </p:cNvPr>
            <p:cNvGrpSpPr/>
            <p:nvPr/>
          </p:nvGrpSpPr>
          <p:grpSpPr>
            <a:xfrm>
              <a:off x="-117399" y="2039964"/>
              <a:ext cx="12426800" cy="2711091"/>
              <a:chOff x="-117396" y="2006582"/>
              <a:chExt cx="12426800" cy="2711091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52BF3A2-85DF-47EB-9012-41E6925893A1}"/>
                  </a:ext>
                </a:extLst>
              </p:cNvPr>
              <p:cNvSpPr txBox="1"/>
              <p:nvPr/>
            </p:nvSpPr>
            <p:spPr>
              <a:xfrm>
                <a:off x="-117396" y="2006582"/>
                <a:ext cx="12426800" cy="23237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algn="ctr">
                  <a:defRPr sz="6000">
                    <a:solidFill>
                      <a:schemeClr val="bg1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latin typeface="Segoe UI Semibold" panose="020B0702040204020203" pitchFamily="34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lt-LT" sz="2000" spc="300" dirty="0"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EFFECT FOR THE</a:t>
                </a:r>
              </a:p>
              <a:p>
                <a:r>
                  <a:rPr lang="lt-LT" sz="12500" spc="600" dirty="0">
                    <a:latin typeface="Six Caps" panose="02000508020000020004" pitchFamily="2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MULTIPLE SLIDES</a:t>
                </a:r>
                <a:endParaRPr lang="en-US" sz="15000" spc="600" dirty="0">
                  <a:latin typeface="Six Caps" panose="02000508020000020004" pitchFamily="2" charset="0"/>
                  <a:ea typeface="Lato Black" panose="020F0502020204030203" pitchFamily="34" charset="0"/>
                  <a:cs typeface="Lato Black" panose="020F0502020204030203" pitchFamily="34" charset="0"/>
                </a:endParaRPr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83F76E1A-1B45-4469-986E-BE20510F75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74720" y="2253181"/>
                <a:ext cx="1126836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6EEB8B2-0EDF-4C2A-A058-BF4F6B6061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90444" y="2253181"/>
                <a:ext cx="1126836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79BA41BE-5E88-4BE8-A508-617C202F6A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474720" y="4717673"/>
                <a:ext cx="5242560" cy="0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3233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0 -0.9995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9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2E53D6-24A4-4B7F-95F7-636A8962D8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" b="2456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7A9C6C06-C835-46E6-ABAF-92034352CF73}"/>
              </a:ext>
            </a:extLst>
          </p:cNvPr>
          <p:cNvGrpSpPr/>
          <p:nvPr/>
        </p:nvGrpSpPr>
        <p:grpSpPr>
          <a:xfrm>
            <a:off x="-1387911" y="444137"/>
            <a:ext cx="13579911" cy="13271863"/>
            <a:chOff x="-1387911" y="444137"/>
            <a:chExt cx="13579911" cy="13271863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3247E12-2CA2-4617-9521-B326F03E94C5}"/>
                </a:ext>
              </a:extLst>
            </p:cNvPr>
            <p:cNvGrpSpPr/>
            <p:nvPr/>
          </p:nvGrpSpPr>
          <p:grpSpPr>
            <a:xfrm>
              <a:off x="-1387911" y="444137"/>
              <a:ext cx="6454011" cy="2400657"/>
              <a:chOff x="-1387911" y="444137"/>
              <a:chExt cx="6454011" cy="2400657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22E37FE-D207-4ABB-95D5-2C76061823D6}"/>
                  </a:ext>
                </a:extLst>
              </p:cNvPr>
              <p:cNvSpPr txBox="1"/>
              <p:nvPr/>
            </p:nvSpPr>
            <p:spPr>
              <a:xfrm>
                <a:off x="-1387911" y="444137"/>
                <a:ext cx="6454011" cy="24006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5000" dirty="0">
                    <a:solidFill>
                      <a:schemeClr val="bg1"/>
                    </a:solidFill>
                    <a:latin typeface="Six Caps" panose="02000508020000020004" pitchFamily="2" charset="0"/>
                  </a:rPr>
                  <a:t>   </a:t>
                </a:r>
                <a:r>
                  <a:rPr lang="lt-LT" sz="15000" dirty="0">
                    <a:solidFill>
                      <a:schemeClr val="bg1"/>
                    </a:solidFill>
                    <a:latin typeface="Six Caps" panose="02000508020000020004" pitchFamily="2" charset="0"/>
                  </a:rPr>
                  <a:t>I LOVE</a:t>
                </a:r>
                <a:endParaRPr lang="en-US" sz="15000" dirty="0">
                  <a:solidFill>
                    <a:schemeClr val="bg1"/>
                  </a:solidFill>
                  <a:latin typeface="Six Caps" panose="02000508020000020004" pitchFamily="2" charset="0"/>
                </a:endParaRP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4AAB44FD-B1A2-4775-8A4F-91F0A44F46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14" y="478978"/>
                <a:ext cx="2695815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A8B8285F-B285-4E6E-8A34-FB9EE1BE1C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14" y="2647412"/>
                <a:ext cx="2695815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2243771-73B5-459D-8F3C-C51293A723C7}"/>
                </a:ext>
              </a:extLst>
            </p:cNvPr>
            <p:cNvSpPr/>
            <p:nvPr/>
          </p:nvSpPr>
          <p:spPr>
            <a:xfrm>
              <a:off x="0" y="6858000"/>
              <a:ext cx="12192000" cy="6858000"/>
            </a:xfrm>
            <a:prstGeom prst="rect">
              <a:avLst/>
            </a:prstGeom>
            <a:solidFill>
              <a:srgbClr val="2D1A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D414097-D82A-49AC-A120-DA451A1179F8}"/>
                </a:ext>
              </a:extLst>
            </p:cNvPr>
            <p:cNvGrpSpPr/>
            <p:nvPr/>
          </p:nvGrpSpPr>
          <p:grpSpPr>
            <a:xfrm>
              <a:off x="5071521" y="9086672"/>
              <a:ext cx="2076631" cy="2400657"/>
              <a:chOff x="814615" y="444137"/>
              <a:chExt cx="2076631" cy="2400657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13C75D8-3795-43C1-B3C5-D8FD746E6070}"/>
                  </a:ext>
                </a:extLst>
              </p:cNvPr>
              <p:cNvSpPr txBox="1"/>
              <p:nvPr/>
            </p:nvSpPr>
            <p:spPr>
              <a:xfrm>
                <a:off x="814615" y="444137"/>
                <a:ext cx="2048959" cy="24006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lt-LT" sz="15000" dirty="0">
                    <a:solidFill>
                      <a:schemeClr val="bg1"/>
                    </a:solidFill>
                    <a:latin typeface="Six Caps" panose="02000508020000020004" pitchFamily="2" charset="0"/>
                  </a:rPr>
                  <a:t>DOGS</a:t>
                </a:r>
                <a:endParaRPr lang="en-US" sz="15000" dirty="0">
                  <a:solidFill>
                    <a:schemeClr val="bg1"/>
                  </a:solidFill>
                  <a:latin typeface="Six Caps" panose="02000508020000020004" pitchFamily="2" charset="0"/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4906BED9-8AB3-4F89-AA68-64EFCACAAC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14" y="478978"/>
                <a:ext cx="2063932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BF9F5F-48A4-440E-9385-024692E7AE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14" y="2647412"/>
                <a:ext cx="2063932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30238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59259E-6 L 1.04167E-6 -1.00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2E53D6-24A4-4B7F-95F7-636A8962D8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" b="24569"/>
          <a:stretch/>
        </p:blipFill>
        <p:spPr>
          <a:xfrm>
            <a:off x="0" y="3429000"/>
            <a:ext cx="121920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765A431-0126-4F94-AD3F-DD4F2450B1AE}"/>
              </a:ext>
            </a:extLst>
          </p:cNvPr>
          <p:cNvGrpSpPr/>
          <p:nvPr/>
        </p:nvGrpSpPr>
        <p:grpSpPr>
          <a:xfrm>
            <a:off x="-1387911" y="0"/>
            <a:ext cx="13579911" cy="9702794"/>
            <a:chOff x="-1387911" y="0"/>
            <a:chExt cx="13579911" cy="970279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3247E12-2CA2-4617-9521-B326F03E94C5}"/>
                </a:ext>
              </a:extLst>
            </p:cNvPr>
            <p:cNvGrpSpPr/>
            <p:nvPr/>
          </p:nvGrpSpPr>
          <p:grpSpPr>
            <a:xfrm>
              <a:off x="-1387911" y="7302137"/>
              <a:ext cx="6454011" cy="2400657"/>
              <a:chOff x="-1387911" y="444137"/>
              <a:chExt cx="6454011" cy="2400657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22E37FE-D207-4ABB-95D5-2C76061823D6}"/>
                  </a:ext>
                </a:extLst>
              </p:cNvPr>
              <p:cNvSpPr txBox="1"/>
              <p:nvPr/>
            </p:nvSpPr>
            <p:spPr>
              <a:xfrm>
                <a:off x="-1387911" y="444137"/>
                <a:ext cx="6454011" cy="24006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5000" dirty="0">
                    <a:solidFill>
                      <a:schemeClr val="bg1"/>
                    </a:solidFill>
                    <a:latin typeface="Six Caps" panose="02000508020000020004" pitchFamily="2" charset="0"/>
                  </a:rPr>
                  <a:t>   </a:t>
                </a:r>
                <a:r>
                  <a:rPr lang="lt-LT" sz="15000" dirty="0">
                    <a:solidFill>
                      <a:schemeClr val="bg1"/>
                    </a:solidFill>
                    <a:latin typeface="Six Caps" panose="02000508020000020004" pitchFamily="2" charset="0"/>
                  </a:rPr>
                  <a:t>I LOVE</a:t>
                </a:r>
                <a:endParaRPr lang="en-US" sz="15000" dirty="0">
                  <a:solidFill>
                    <a:schemeClr val="bg1"/>
                  </a:solidFill>
                  <a:latin typeface="Six Caps" panose="02000508020000020004" pitchFamily="2" charset="0"/>
                </a:endParaRP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4AAB44FD-B1A2-4775-8A4F-91F0A44F46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14" y="478978"/>
                <a:ext cx="2588239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A8B8285F-B285-4E6E-8A34-FB9EE1BE1C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13" y="2647412"/>
                <a:ext cx="2588240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2243771-73B5-459D-8F3C-C51293A723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2D1A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D414097-D82A-49AC-A120-DA451A1179F8}"/>
                </a:ext>
              </a:extLst>
            </p:cNvPr>
            <p:cNvGrpSpPr/>
            <p:nvPr/>
          </p:nvGrpSpPr>
          <p:grpSpPr>
            <a:xfrm>
              <a:off x="5071521" y="2228672"/>
              <a:ext cx="2076631" cy="2400657"/>
              <a:chOff x="814615" y="444137"/>
              <a:chExt cx="2076631" cy="2400657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13C75D8-3795-43C1-B3C5-D8FD746E6070}"/>
                  </a:ext>
                </a:extLst>
              </p:cNvPr>
              <p:cNvSpPr txBox="1"/>
              <p:nvPr/>
            </p:nvSpPr>
            <p:spPr>
              <a:xfrm>
                <a:off x="814615" y="444137"/>
                <a:ext cx="2048959" cy="24006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lt-LT" sz="15000" dirty="0">
                    <a:solidFill>
                      <a:schemeClr val="bg1"/>
                    </a:solidFill>
                    <a:latin typeface="Six Caps" panose="02000508020000020004" pitchFamily="2" charset="0"/>
                  </a:rPr>
                  <a:t>DOGS</a:t>
                </a:r>
                <a:endParaRPr lang="en-US" sz="15000" dirty="0">
                  <a:solidFill>
                    <a:schemeClr val="bg1"/>
                  </a:solidFill>
                  <a:latin typeface="Six Caps" panose="02000508020000020004" pitchFamily="2" charset="0"/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4906BED9-8AB3-4F89-AA68-64EFCACAAC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14" y="478978"/>
                <a:ext cx="2063932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0BF9F5F-48A4-440E-9385-024692E7AE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7314" y="2647412"/>
                <a:ext cx="2063932" cy="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1297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59259E-6 L 1.04167E-6 -1.000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0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57565A"/>
      </a:dk1>
      <a:lt1>
        <a:sysClr val="window" lastClr="FFFFFF"/>
      </a:lt1>
      <a:dk2>
        <a:srgbClr val="00A9FE"/>
      </a:dk2>
      <a:lt2>
        <a:srgbClr val="19B2FF"/>
      </a:lt2>
      <a:accent1>
        <a:srgbClr val="5BC0EB"/>
      </a:accent1>
      <a:accent2>
        <a:srgbClr val="FDE74C"/>
      </a:accent2>
      <a:accent3>
        <a:srgbClr val="9BC53D"/>
      </a:accent3>
      <a:accent4>
        <a:srgbClr val="E55934"/>
      </a:accent4>
      <a:accent5>
        <a:srgbClr val="FA7921"/>
      </a:accent5>
      <a:accent6>
        <a:srgbClr val="D55905"/>
      </a:accent6>
      <a:hlink>
        <a:srgbClr val="005986"/>
      </a:hlink>
      <a:folHlink>
        <a:srgbClr val="57565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20</Words>
  <Application>Microsoft Office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Lato Black</vt:lpstr>
      <vt:lpstr>Six Caps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One Skill</dc:creator>
  <cp:lastModifiedBy>shazaib ahmed</cp:lastModifiedBy>
  <cp:revision>34</cp:revision>
  <dcterms:created xsi:type="dcterms:W3CDTF">2018-10-06T07:59:47Z</dcterms:created>
  <dcterms:modified xsi:type="dcterms:W3CDTF">2020-08-07T04:40:31Z</dcterms:modified>
</cp:coreProperties>
</file>

<file path=docProps/thumbnail.jpeg>
</file>